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  <p:sldMasterId id="2147483995" r:id="rId2"/>
  </p:sldMasterIdLst>
  <p:sldIdLst>
    <p:sldId id="26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14" y="-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91E5D-0F1D-4511-ACA6-F55D7D7CE544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7415-6EBD-4B4E-A043-F6B1E78B3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7B3A-53A8-4D32-9D1F-AAF6982DA7EA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4B330-8E47-48A6-9C01-520F479F64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556BD-7D96-4DC0-A995-15A056B9ED06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1B28D-B693-4188-B96B-F8B619B19E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6F92D-E3DE-4CC9-93E2-1A13AD457599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B174B-7B38-4821-8F4E-0F762FD9D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92891-9D3F-461F-9030-04BF393548D9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F11D7-BF4D-4D34-B18B-0DAD67B6B5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453BC-9218-4542-BC7D-1BBA72512FFB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77E98-C19D-4354-A2C1-20B55870D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EAA87-BED5-487F-860F-BE6E4587FAF7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30675-71B0-42C8-8A03-F16DAB8169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54009-75F5-4730-990B-5C4A802AF8B3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DA056-919E-49C2-86D7-859358AF4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18598-67FF-465A-AF31-05CFA3740F7F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ABA30-BC3C-407A-BDF2-C1F27198DB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2B692-F8B2-4A9E-B2C9-ABAB2B0EA417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EC91C-A464-4D72-8623-B624E49ABF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89213" y="2133600"/>
            <a:ext cx="4381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123113" y="2133600"/>
            <a:ext cx="4381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775B8-FE8C-4592-B077-072D07E80EBF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C0DDA-1EA0-4198-BD4C-E899183218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C3B9B-78CD-48BE-B84D-2CF4D2B9C569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CBA89-AEF8-48AD-B2F4-925C787F3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2AC37-3DED-498F-BC17-6D0797C1476E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C754E-5AFE-4BBB-BAFC-B66FD3FD2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F1A5F-8B2A-4EF7-B9F8-DC76893C17B2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0F025-BC16-4BF2-8D3E-E3C9B4BA20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77AF-91E7-434D-83D2-9E5CF117F5FA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1FE5C-2E2E-469E-945C-28BEBCA5A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5FAD2-54C5-44FF-9B88-1EBCCFAFEB52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EC273-1C93-4B31-A3A0-C6FDD5EE5F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DDAAD-6EE3-4C4D-B0AE-B608FFF4432B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DD2A6-F4EA-467A-8CEF-1CBDF66DB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52587-C054-4B8D-9A5D-D565F00D1322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661E0-6468-4780-87B9-06D2C520F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75763" y="623888"/>
            <a:ext cx="2228850" cy="53959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89213" y="623888"/>
            <a:ext cx="6534150" cy="53959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D9A99-02F9-462C-ABEF-F904328366EA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0C52B-EED3-4F7C-AE43-19724FB9DB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DE3DD-AF8E-4142-B673-B7D1A69B861D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3DAB6-EED1-41D1-B81B-E8DACB379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D0B7D-1E00-40D5-8926-371A7F02AA8D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360D8-F1CC-4F25-AE33-98FC5FE29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FD5E5-7EFD-44E5-828A-18E9196400A2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02C71-07EB-4EC8-A7D3-366C0D104E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B782A-9AFB-4AF5-9A5A-480F5E4F7E03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F28A9-9166-42F3-AC9D-C2B27000D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6DAFB-9A26-4DB4-8F38-B8A54DD9B9A3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94ED4-B001-4DA6-92BA-670E885F2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BFF3A-8367-46D3-B78A-67938CACEE06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304ED-3BD0-4968-9D7A-4E007DE58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8F873-2E05-4A39-B95F-54F3849172E9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4F85B-D200-428D-9CE2-2ABF3AE19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8933" cy="3646504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730" y="3771618"/>
              <a:ext cx="349763" cy="1310216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105" y="5052893"/>
              <a:ext cx="357653" cy="82085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6746" y="3811082"/>
              <a:ext cx="457585" cy="1853508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3355" y="1263001"/>
              <a:ext cx="144639" cy="2508617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5889" y="5640911"/>
              <a:ext cx="111767" cy="232840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0967" y="3599290"/>
              <a:ext cx="68375" cy="423584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1493" y="2802110"/>
              <a:ext cx="1168945" cy="2250783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331" y="5664590"/>
              <a:ext cx="99932" cy="209161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1493" y="5081833"/>
              <a:ext cx="114396" cy="559078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1493" y="4977910"/>
              <a:ext cx="32872" cy="189429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105" y="5434381"/>
              <a:ext cx="174882" cy="439370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0C62D7-3B3F-49B9-A997-1080157B8A86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A2F728-F72F-478C-A2FA-D82032F4C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7411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8933" cy="3646504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730" y="3771618"/>
              <a:ext cx="349763" cy="1310216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105" y="5052893"/>
              <a:ext cx="357653" cy="82085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6746" y="3811082"/>
              <a:ext cx="457585" cy="1853508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3355" y="1263001"/>
              <a:ext cx="144639" cy="2508617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5889" y="5640911"/>
              <a:ext cx="111767" cy="232840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0967" y="3599290"/>
              <a:ext cx="68375" cy="423584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1493" y="2802110"/>
              <a:ext cx="1168945" cy="2250783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331" y="5664590"/>
              <a:ext cx="99932" cy="209161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1493" y="5081833"/>
              <a:ext cx="114396" cy="559078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1493" y="4977910"/>
              <a:ext cx="32872" cy="189429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105" y="5434381"/>
              <a:ext cx="174882" cy="439370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>
              <a:cxn ang="0">
                <a:pos x="287" y="166"/>
              </a:cxn>
              <a:cxn ang="0">
                <a:pos x="293" y="164"/>
              </a:cxn>
              <a:cxn ang="0">
                <a:pos x="294" y="163"/>
              </a:cxn>
              <a:cxn ang="0">
                <a:pos x="370" y="87"/>
              </a:cxn>
              <a:cxn ang="0">
                <a:pos x="370" y="78"/>
              </a:cxn>
              <a:cxn ang="0">
                <a:pos x="294" y="3"/>
              </a:cxn>
              <a:cxn ang="0">
                <a:pos x="293" y="2"/>
              </a:cxn>
              <a:cxn ang="0">
                <a:pos x="287" y="0"/>
              </a:cxn>
              <a:cxn ang="0">
                <a:pos x="0" y="0"/>
              </a:cxn>
              <a:cxn ang="0">
                <a:pos x="0" y="166"/>
              </a:cxn>
              <a:cxn ang="0">
                <a:pos x="287" y="166"/>
              </a:cxn>
            </a:cxnLst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5806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758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35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4ED0FA-20C0-4BA2-B386-2F9217AE7C36}" type="datetimeFigureOut">
              <a:rPr lang="ru-RU"/>
              <a:pPr>
                <a:defRPr/>
              </a:pPr>
              <a:t>04.05.2020</a:t>
            </a:fld>
            <a:endParaRPr lang="ru-RU"/>
          </a:p>
        </p:txBody>
      </p:sp>
      <p:sp>
        <p:nvSpPr>
          <p:cNvPr id="3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4529138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5223AB-7E81-4340-9FEF-66053B17E6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5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06" grpId="0"/>
      <p:bldP spid="7580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8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7580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>
          <a:solidFill>
            <a:srgbClr val="40404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>
          <a:solidFill>
            <a:srgbClr val="40404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>
          <a:solidFill>
            <a:srgbClr val="40404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>
          <a:solidFill>
            <a:srgbClr val="404040"/>
          </a:solidFill>
          <a:latin typeface="+mn-lt"/>
        </a:defRPr>
      </a:lvl5pPr>
      <a:lvl6pPr marL="25146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>
          <a:solidFill>
            <a:srgbClr val="404040"/>
          </a:solidFill>
          <a:latin typeface="+mn-lt"/>
        </a:defRPr>
      </a:lvl6pPr>
      <a:lvl7pPr marL="29718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>
          <a:solidFill>
            <a:srgbClr val="404040"/>
          </a:solidFill>
          <a:latin typeface="+mn-lt"/>
        </a:defRPr>
      </a:lvl7pPr>
      <a:lvl8pPr marL="3429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>
          <a:solidFill>
            <a:srgbClr val="404040"/>
          </a:solidFill>
          <a:latin typeface="+mn-lt"/>
        </a:defRPr>
      </a:lvl8pPr>
      <a:lvl9pPr marL="3886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>
          <a:solidFill>
            <a:srgbClr val="40404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69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384550" y="1854200"/>
            <a:ext cx="8131175" cy="2262188"/>
          </a:xfrm>
        </p:spPr>
        <p:txBody>
          <a:bodyPr anchor="b"/>
          <a:lstStyle/>
          <a:p>
            <a:pPr eaLnBrk="1" hangingPunct="1"/>
            <a:r>
              <a:rPr lang="ru-RU" sz="5400" b="1" smtClean="0">
                <a:solidFill>
                  <a:schemeClr val="folHlink"/>
                </a:solidFill>
                <a:latin typeface="Arial" charset="0"/>
              </a:rPr>
              <a:t>  </a:t>
            </a:r>
            <a:r>
              <a:rPr lang="ru-RU" sz="5400" b="1" smtClean="0">
                <a:solidFill>
                  <a:schemeClr val="folHlink"/>
                </a:solidFill>
              </a:rPr>
              <a:t>Подарки к Пасхе</a:t>
            </a:r>
          </a:p>
        </p:txBody>
      </p:sp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8511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2" name="Group 11">
            <a:extLst>
              <a:ext uri="{FF2B5EF4-FFF2-40B4-BE49-F238E27FC236}"/>
              <a:ext uri="{C183D7F6-B498-43B3-948B-1728B52AA6E4}"/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/>
              <a:ext uri="{C183D7F6-B498-43B3-948B-1728B52AA6E4}"/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7" name="Freeform 2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9703" name="Freeform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V="1">
            <a:off x="0" y="3411538"/>
            <a:ext cx="1098550" cy="514350"/>
          </a:xfrm>
          <a:custGeom>
            <a:avLst/>
            <a:gdLst>
              <a:gd name="T0" fmla="*/ 2147483647 w 6883"/>
              <a:gd name="T1" fmla="*/ 631966143 h 10168"/>
              <a:gd name="T2" fmla="*/ 2147483647 w 6883"/>
              <a:gd name="T3" fmla="*/ 46184861 h 10168"/>
              <a:gd name="T4" fmla="*/ 2147483647 w 6883"/>
              <a:gd name="T5" fmla="*/ 33894643 h 10168"/>
              <a:gd name="T6" fmla="*/ 2147483647 w 6883"/>
              <a:gd name="T7" fmla="*/ 21734928 h 10168"/>
              <a:gd name="T8" fmla="*/ 2147483647 w 6883"/>
              <a:gd name="T9" fmla="*/ 21734928 h 10168"/>
              <a:gd name="T10" fmla="*/ 203225548 w 6883"/>
              <a:gd name="T11" fmla="*/ 0 h 10168"/>
              <a:gd name="T12" fmla="*/ 4075791 w 6883"/>
              <a:gd name="T13" fmla="*/ 1289029805 h 10168"/>
              <a:gd name="T14" fmla="*/ 2147483647 w 6883"/>
              <a:gd name="T15" fmla="*/ 1315422304 h 10168"/>
              <a:gd name="T16" fmla="*/ 2147483647 w 6883"/>
              <a:gd name="T17" fmla="*/ 1315422304 h 10168"/>
              <a:gd name="T18" fmla="*/ 2147483647 w 6883"/>
              <a:gd name="T19" fmla="*/ 1303262443 h 10168"/>
              <a:gd name="T20" fmla="*/ 2147483647 w 6883"/>
              <a:gd name="T21" fmla="*/ 1290972275 h 10168"/>
              <a:gd name="T22" fmla="*/ 2147483647 w 6883"/>
              <a:gd name="T23" fmla="*/ 705188350 h 10168"/>
              <a:gd name="T24" fmla="*/ 2147483647 w 6883"/>
              <a:gd name="T25" fmla="*/ 631966143 h 101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83"/>
              <a:gd name="T40" fmla="*/ 0 h 10168"/>
              <a:gd name="T41" fmla="*/ 6883 w 6883"/>
              <a:gd name="T42" fmla="*/ 10168 h 101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589213" y="4160838"/>
            <a:ext cx="8915400" cy="1438275"/>
          </a:xfrm>
        </p:spPr>
        <p:txBody>
          <a:bodyPr anchor="b"/>
          <a:lstStyle/>
          <a:p>
            <a:pPr eaLnBrk="1" hangingPunct="1"/>
            <a:r>
              <a:rPr lang="ru-RU" sz="5400" smtClean="0"/>
              <a:t>Амонская Анна</a:t>
            </a:r>
            <a:r>
              <a:rPr lang="ru-RU" sz="5400" smtClean="0">
                <a:latin typeface="Arial" charset="0"/>
              </a:rPr>
              <a:t> </a:t>
            </a:r>
            <a:r>
              <a:rPr lang="ru-RU" sz="5400" smtClean="0">
                <a:solidFill>
                  <a:schemeClr val="folHlink"/>
                </a:solidFill>
                <a:latin typeface="Arial" charset="0"/>
              </a:rPr>
              <a:t>3 класс</a:t>
            </a:r>
          </a:p>
        </p:txBody>
      </p:sp>
      <p:pic>
        <p:nvPicPr>
          <p:cNvPr id="30723" name="Рисунок 10" descr="Изображение выглядит как еда, стол, сидит, красный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t="10136" r="2" b="2660"/>
          <a:stretch>
            <a:fillRect/>
          </a:stretch>
        </p:blipFill>
        <p:spPr bwMode="auto">
          <a:xfrm>
            <a:off x="2589213" y="635000"/>
            <a:ext cx="210820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8" descr="Изображение выглядит как стол, сидит, желтый, рубашка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2" b="12798"/>
          <a:stretch>
            <a:fillRect/>
          </a:stretch>
        </p:blipFill>
        <p:spPr bwMode="auto">
          <a:xfrm>
            <a:off x="4857750" y="631825"/>
            <a:ext cx="210820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6" descr="Изображение выглядит как внутренний, стол, сидит, синий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t="12534" r="2" b="264"/>
          <a:stretch>
            <a:fillRect/>
          </a:stretch>
        </p:blipFill>
        <p:spPr bwMode="auto">
          <a:xfrm>
            <a:off x="7127875" y="631825"/>
            <a:ext cx="210820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4" descr="Изображение выглядит как стол, сидит, деревянный, продукт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 r="2" b="12798"/>
          <a:stretch>
            <a:fillRect/>
          </a:stretch>
        </p:blipFill>
        <p:spPr bwMode="auto">
          <a:xfrm>
            <a:off x="9396413" y="631825"/>
            <a:ext cx="210820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45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3176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36"/>
                <a:gd name="T20" fmla="*/ 22 w 22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9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9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0"/>
                <a:gd name="T22" fmla="*/ 0 h 504"/>
                <a:gd name="T23" fmla="*/ 140 w 140"/>
                <a:gd name="T24" fmla="*/ 504 h 5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08"/>
                <a:gd name="T26" fmla="*/ 132 w 132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79"/>
                <a:gd name="T14" fmla="*/ 37 w 37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22"/>
                <a:gd name="T35" fmla="*/ 178 w 178"/>
                <a:gd name="T36" fmla="*/ 722 h 7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1 h 635"/>
                <a:gd name="T6" fmla="*/ 90488 w 23"/>
                <a:gd name="T7" fmla="*/ 2493963 h 635"/>
                <a:gd name="T8" fmla="*/ 66882 w 23"/>
                <a:gd name="T9" fmla="*/ 2262241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635"/>
                <a:gd name="T32" fmla="*/ 23 w 23"/>
                <a:gd name="T33" fmla="*/ 635 h 6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07"/>
                <a:gd name="T20" fmla="*/ 17 w 1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222"/>
                <a:gd name="T32" fmla="*/ 41 w 41"/>
                <a:gd name="T33" fmla="*/ 222 h 2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8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0"/>
                <a:gd name="T52" fmla="*/ 0 h 878"/>
                <a:gd name="T53" fmla="*/ 450 w 450"/>
                <a:gd name="T54" fmla="*/ 878 h 8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73"/>
                <a:gd name="T14" fmla="*/ 35 w 35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48"/>
                <a:gd name="T20" fmla="*/ 8 w 8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35"/>
                <a:gd name="T26" fmla="*/ 52 w 52"/>
                <a:gd name="T27" fmla="*/ 135 h 1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1747" name="Group 59"/>
          <p:cNvGrpSpPr>
            <a:grpSpLocks noGrp="1" noUngrp="1" noRot="1" noChangeAspect="1" noMove="1" noResize="1"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3175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3"/>
                <a:gd name="T46" fmla="*/ 0 h 920"/>
                <a:gd name="T47" fmla="*/ 103 w 103"/>
                <a:gd name="T48" fmla="*/ 920 h 9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330"/>
                <a:gd name="T26" fmla="*/ 88 w 88"/>
                <a:gd name="T27" fmla="*/ 330 h 3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207"/>
                <a:gd name="T26" fmla="*/ 90 w 90"/>
                <a:gd name="T27" fmla="*/ 207 h 2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467"/>
                <a:gd name="T35" fmla="*/ 115 w 115"/>
                <a:gd name="T36" fmla="*/ 467 h 4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633"/>
                <a:gd name="T41" fmla="*/ 36 w 36"/>
                <a:gd name="T42" fmla="*/ 633 h 6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59"/>
                <a:gd name="T14" fmla="*/ 28 w 28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07"/>
                <a:gd name="T23" fmla="*/ 17 w 17"/>
                <a:gd name="T24" fmla="*/ 107 h 1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4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7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4"/>
                <a:gd name="T49" fmla="*/ 0 h 568"/>
                <a:gd name="T50" fmla="*/ 294 w 294"/>
                <a:gd name="T51" fmla="*/ 568 h 5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53"/>
                <a:gd name="T14" fmla="*/ 25 w 25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41"/>
                <a:gd name="T26" fmla="*/ 29 w 29"/>
                <a:gd name="T27" fmla="*/ 141 h 1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48"/>
                <a:gd name="T23" fmla="*/ 8 w 8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2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11"/>
                <a:gd name="T26" fmla="*/ 44 w 44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4" name="Rectangle 7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749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1346017 w 372"/>
              <a:gd name="T1" fmla="*/ 777875 h 166"/>
              <a:gd name="T2" fmla="*/ 1374157 w 372"/>
              <a:gd name="T3" fmla="*/ 768503 h 166"/>
              <a:gd name="T4" fmla="*/ 1378847 w 372"/>
              <a:gd name="T5" fmla="*/ 763817 h 166"/>
              <a:gd name="T6" fmla="*/ 1735283 w 372"/>
              <a:gd name="T7" fmla="*/ 407681 h 166"/>
              <a:gd name="T8" fmla="*/ 1735283 w 372"/>
              <a:gd name="T9" fmla="*/ 365508 h 166"/>
              <a:gd name="T10" fmla="*/ 1378847 w 372"/>
              <a:gd name="T11" fmla="*/ 14058 h 166"/>
              <a:gd name="T12" fmla="*/ 1374157 w 372"/>
              <a:gd name="T13" fmla="*/ 9372 h 166"/>
              <a:gd name="T14" fmla="*/ 1346017 w 372"/>
              <a:gd name="T15" fmla="*/ 0 h 166"/>
              <a:gd name="T16" fmla="*/ 0 w 372"/>
              <a:gd name="T17" fmla="*/ 0 h 166"/>
              <a:gd name="T18" fmla="*/ 0 w 372"/>
              <a:gd name="T19" fmla="*/ 777875 h 166"/>
              <a:gd name="T20" fmla="*/ 1346017 w 372"/>
              <a:gd name="T21" fmla="*/ 777875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72"/>
              <a:gd name="T34" fmla="*/ 0 h 166"/>
              <a:gd name="T35" fmla="*/ 372 w 372"/>
              <a:gd name="T36" fmla="*/ 166 h 1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0" name="Заголовок 1"/>
          <p:cNvSpPr>
            <a:spLocks noGrp="1"/>
          </p:cNvSpPr>
          <p:nvPr>
            <p:ph type="title"/>
          </p:nvPr>
        </p:nvSpPr>
        <p:spPr>
          <a:xfrm>
            <a:off x="2487613" y="4775200"/>
            <a:ext cx="9017000" cy="1346200"/>
          </a:xfrm>
        </p:spPr>
        <p:txBody>
          <a:bodyPr anchor="b"/>
          <a:lstStyle/>
          <a:p>
            <a:pPr eaLnBrk="1" hangingPunct="1"/>
            <a:r>
              <a:rPr lang="ru-RU" sz="4000" smtClean="0">
                <a:latin typeface="Arial" charset="0"/>
              </a:rPr>
              <a:t>     </a:t>
            </a:r>
            <a:r>
              <a:rPr lang="en-US" sz="4000" smtClean="0"/>
              <a:t>Амонские Катя и Ари</a:t>
            </a:r>
            <a:r>
              <a:rPr lang="ru-RU" sz="4000" smtClean="0">
                <a:latin typeface="Arial" charset="0"/>
              </a:rPr>
              <a:t>н</a:t>
            </a:r>
            <a:r>
              <a:rPr lang="en-US" sz="4000" smtClean="0"/>
              <a:t>а</a:t>
            </a:r>
            <a:r>
              <a:rPr lang="ru-RU" sz="4000" smtClean="0">
                <a:latin typeface="Arial" charset="0"/>
              </a:rPr>
              <a:t> </a:t>
            </a:r>
            <a:br>
              <a:rPr lang="ru-RU" sz="4000" smtClean="0">
                <a:latin typeface="Arial" charset="0"/>
              </a:rPr>
            </a:br>
            <a:r>
              <a:rPr lang="ru-RU" sz="4000" smtClean="0">
                <a:latin typeface="Arial" charset="0"/>
              </a:rPr>
              <a:t>                  </a:t>
            </a:r>
            <a:r>
              <a:rPr lang="ru-RU" sz="4000" smtClean="0">
                <a:solidFill>
                  <a:schemeClr val="folHlink"/>
                </a:solidFill>
                <a:latin typeface="Arial" charset="0"/>
              </a:rPr>
              <a:t>4 и 2 классы</a:t>
            </a:r>
            <a:endParaRPr lang="en-US" sz="4000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31751" name="Рисунок 8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t="19888" r="2" b="4256"/>
          <a:stretch>
            <a:fillRect/>
          </a:stretch>
        </p:blipFill>
        <p:spPr bwMode="auto">
          <a:xfrm>
            <a:off x="8955088" y="635000"/>
            <a:ext cx="2859087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Объект 4" descr="Изображение выглядит как внутренний, стол, сидит, красный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t="18262" r="-2" b="6351"/>
          <a:stretch>
            <a:fillRect/>
          </a:stretch>
        </p:blipFill>
        <p:spPr bwMode="auto">
          <a:xfrm>
            <a:off x="2159000" y="668338"/>
            <a:ext cx="287655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Рисунок 6" descr="Изображение выглядит как комнат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t="17896" r="-2" b="6718"/>
          <a:stretch>
            <a:fillRect/>
          </a:stretch>
        </p:blipFill>
        <p:spPr bwMode="auto">
          <a:xfrm>
            <a:off x="5691188" y="619125"/>
            <a:ext cx="287655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32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>
          <a:xfrm>
            <a:off x="4443413" y="1479550"/>
            <a:ext cx="2852737" cy="1308100"/>
          </a:xfrm>
        </p:spPr>
        <p:txBody>
          <a:bodyPr lIns="228600" tIns="228600" rIns="228600" bIns="0"/>
          <a:lstStyle/>
          <a:p>
            <a:pPr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tx1"/>
                </a:solidFill>
              </a:rPr>
              <a:t>Арсентьев Вениамин</a:t>
            </a:r>
            <a:r>
              <a:rPr lang="ru-RU" sz="3200" smtClean="0">
                <a:latin typeface="Arial" charset="0"/>
              </a:rPr>
              <a:t>  </a:t>
            </a:r>
            <a:br>
              <a:rPr lang="ru-RU" sz="3200" smtClean="0">
                <a:latin typeface="Arial" charset="0"/>
              </a:rPr>
            </a:br>
            <a:r>
              <a:rPr lang="ru-RU" sz="3200" smtClean="0">
                <a:latin typeface="Arial" charset="0"/>
              </a:rPr>
              <a:t>    </a:t>
            </a:r>
            <a:r>
              <a:rPr lang="ru-RU" sz="3200" smtClean="0">
                <a:solidFill>
                  <a:schemeClr val="folHlink"/>
                </a:solidFill>
                <a:latin typeface="Arial" charset="0"/>
              </a:rPr>
              <a:t>1 класс</a:t>
            </a:r>
            <a:endParaRPr lang="en-US" sz="3200" smtClean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76" name="Rectangle 7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773" name="Content Placeholder 10"/>
          <p:cNvSpPr>
            <a:spLocks noGrp="1"/>
          </p:cNvSpPr>
          <p:nvPr>
            <p:ph idx="1"/>
          </p:nvPr>
        </p:nvSpPr>
        <p:spPr>
          <a:xfrm>
            <a:off x="649288" y="2133600"/>
            <a:ext cx="3649662" cy="3775075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en-US" smtClean="0"/>
          </a:p>
        </p:txBody>
      </p:sp>
      <p:pic>
        <p:nvPicPr>
          <p:cNvPr id="32774" name="Рисунок 6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l="23050" r="28854" b="-3"/>
          <a:stretch>
            <a:fillRect/>
          </a:stretch>
        </p:blipFill>
        <p:spPr bwMode="auto">
          <a:xfrm>
            <a:off x="327025" y="150813"/>
            <a:ext cx="3952875" cy="616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Объект 4"/>
          <p:cNvPicPr>
            <a:picLocks noChangeAspect="1"/>
          </p:cNvPicPr>
          <p:nvPr/>
        </p:nvPicPr>
        <p:blipFill>
          <a:blip r:embed="rId3"/>
          <a:srcRect l="12363" r="1755" b="2"/>
          <a:stretch>
            <a:fillRect/>
          </a:stretch>
        </p:blipFill>
        <p:spPr bwMode="auto">
          <a:xfrm>
            <a:off x="7748588" y="639763"/>
            <a:ext cx="38100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Freeform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061075"/>
            <a:ext cx="1038225" cy="506413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4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33814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36"/>
                <a:gd name="T20" fmla="*/ 22 w 22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5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9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9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0"/>
                <a:gd name="T22" fmla="*/ 0 h 504"/>
                <a:gd name="T23" fmla="*/ 140 w 140"/>
                <a:gd name="T24" fmla="*/ 504 h 5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6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08"/>
                <a:gd name="T26" fmla="*/ 132 w 132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7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79"/>
                <a:gd name="T14" fmla="*/ 37 w 37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8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22"/>
                <a:gd name="T35" fmla="*/ 178 w 178"/>
                <a:gd name="T36" fmla="*/ 722 h 7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9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1 h 635"/>
                <a:gd name="T6" fmla="*/ 90488 w 23"/>
                <a:gd name="T7" fmla="*/ 2493963 h 635"/>
                <a:gd name="T8" fmla="*/ 66882 w 23"/>
                <a:gd name="T9" fmla="*/ 2262241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635"/>
                <a:gd name="T32" fmla="*/ 23 w 23"/>
                <a:gd name="T33" fmla="*/ 635 h 6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0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07"/>
                <a:gd name="T20" fmla="*/ 17 w 1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1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222"/>
                <a:gd name="T32" fmla="*/ 41 w 41"/>
                <a:gd name="T33" fmla="*/ 222 h 2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2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8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0"/>
                <a:gd name="T52" fmla="*/ 0 h 878"/>
                <a:gd name="T53" fmla="*/ 450 w 450"/>
                <a:gd name="T54" fmla="*/ 878 h 8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3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73"/>
                <a:gd name="T14" fmla="*/ 35 w 35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4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48"/>
                <a:gd name="T20" fmla="*/ 8 w 8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25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35"/>
                <a:gd name="T26" fmla="*/ 52 w 52"/>
                <a:gd name="T27" fmla="*/ 135 h 1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3795" name="Group 38"/>
          <p:cNvGrpSpPr>
            <a:grpSpLocks noGrp="1" noUngrp="1" noRot="1" noChangeAspect="1" noMove="1" noResize="1"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33802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3"/>
                <a:gd name="T46" fmla="*/ 0 h 920"/>
                <a:gd name="T47" fmla="*/ 103 w 103"/>
                <a:gd name="T48" fmla="*/ 920 h 9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3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330"/>
                <a:gd name="T26" fmla="*/ 88 w 88"/>
                <a:gd name="T27" fmla="*/ 330 h 3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4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207"/>
                <a:gd name="T26" fmla="*/ 90 w 90"/>
                <a:gd name="T27" fmla="*/ 207 h 2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5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467"/>
                <a:gd name="T35" fmla="*/ 115 w 115"/>
                <a:gd name="T36" fmla="*/ 467 h 4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6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633"/>
                <a:gd name="T41" fmla="*/ 36 w 36"/>
                <a:gd name="T42" fmla="*/ 633 h 6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7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59"/>
                <a:gd name="T14" fmla="*/ 28 w 28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8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07"/>
                <a:gd name="T23" fmla="*/ 17 w 17"/>
                <a:gd name="T24" fmla="*/ 107 h 1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9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4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7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4"/>
                <a:gd name="T49" fmla="*/ 0 h 568"/>
                <a:gd name="T50" fmla="*/ 294 w 294"/>
                <a:gd name="T51" fmla="*/ 568 h 5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0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53"/>
                <a:gd name="T14" fmla="*/ 25 w 25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1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41"/>
                <a:gd name="T26" fmla="*/ 29 w 29"/>
                <a:gd name="T27" fmla="*/ 141 h 1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2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48"/>
                <a:gd name="T23" fmla="*/ 8 w 8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3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2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11"/>
                <a:gd name="T26" fmla="*/ 44 w 44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7" name="Rectangle 5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797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1346017 w 372"/>
              <a:gd name="T1" fmla="*/ 777875 h 166"/>
              <a:gd name="T2" fmla="*/ 1374157 w 372"/>
              <a:gd name="T3" fmla="*/ 768503 h 166"/>
              <a:gd name="T4" fmla="*/ 1378847 w 372"/>
              <a:gd name="T5" fmla="*/ 763817 h 166"/>
              <a:gd name="T6" fmla="*/ 1735283 w 372"/>
              <a:gd name="T7" fmla="*/ 407681 h 166"/>
              <a:gd name="T8" fmla="*/ 1735283 w 372"/>
              <a:gd name="T9" fmla="*/ 365508 h 166"/>
              <a:gd name="T10" fmla="*/ 1378847 w 372"/>
              <a:gd name="T11" fmla="*/ 14058 h 166"/>
              <a:gd name="T12" fmla="*/ 1374157 w 372"/>
              <a:gd name="T13" fmla="*/ 9372 h 166"/>
              <a:gd name="T14" fmla="*/ 1346017 w 372"/>
              <a:gd name="T15" fmla="*/ 0 h 166"/>
              <a:gd name="T16" fmla="*/ 0 w 372"/>
              <a:gd name="T17" fmla="*/ 0 h 166"/>
              <a:gd name="T18" fmla="*/ 0 w 372"/>
              <a:gd name="T19" fmla="*/ 777875 h 166"/>
              <a:gd name="T20" fmla="*/ 1346017 w 372"/>
              <a:gd name="T21" fmla="*/ 777875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72"/>
              <a:gd name="T34" fmla="*/ 0 h 166"/>
              <a:gd name="T35" fmla="*/ 372 w 372"/>
              <a:gd name="T36" fmla="*/ 166 h 1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798" name="Заголовок 1"/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400" cy="1230313"/>
          </a:xfrm>
        </p:spPr>
        <p:txBody>
          <a:bodyPr anchor="b"/>
          <a:lstStyle/>
          <a:p>
            <a:pPr eaLnBrk="1" hangingPunct="1"/>
            <a:r>
              <a:rPr lang="ru-RU" sz="4000" smtClean="0">
                <a:latin typeface="Arial" charset="0"/>
              </a:rPr>
              <a:t>    </a:t>
            </a:r>
            <a:r>
              <a:rPr lang="en-US" sz="4000" smtClean="0"/>
              <a:t>Белецкие Ясна и Весна</a:t>
            </a:r>
            <a:r>
              <a:rPr lang="ru-RU" sz="4000" smtClean="0">
                <a:latin typeface="Arial" charset="0"/>
              </a:rPr>
              <a:t/>
            </a:r>
            <a:br>
              <a:rPr lang="ru-RU" sz="4000" smtClean="0">
                <a:latin typeface="Arial" charset="0"/>
              </a:rPr>
            </a:br>
            <a:r>
              <a:rPr lang="ru-RU" sz="4000" smtClean="0">
                <a:latin typeface="Arial" charset="0"/>
              </a:rPr>
              <a:t>                 </a:t>
            </a:r>
            <a:r>
              <a:rPr lang="ru-RU" sz="4000" smtClean="0">
                <a:solidFill>
                  <a:schemeClr val="folHlink"/>
                </a:solidFill>
                <a:latin typeface="Arial" charset="0"/>
              </a:rPr>
              <a:t>4 и 5 классы</a:t>
            </a:r>
            <a:endParaRPr lang="en-US" sz="4000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33799" name="Рисунок 8" descr="Изображение выглядит как сидит, стол, еда, маленький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t="3516" r="2" b="19618"/>
          <a:stretch>
            <a:fillRect/>
          </a:stretch>
        </p:blipFill>
        <p:spPr bwMode="auto">
          <a:xfrm>
            <a:off x="2589213" y="635000"/>
            <a:ext cx="2859087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Объект 4" descr="Изображение выглядит как внутренний, маленький, стол, сиди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19870" r="44315"/>
          <a:stretch>
            <a:fillRect/>
          </a:stretch>
        </p:blipFill>
        <p:spPr bwMode="auto">
          <a:xfrm>
            <a:off x="5599113" y="631825"/>
            <a:ext cx="287655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Рисунок 6" descr="Изображение выглядит как внутренний, стол, сидит, корзин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l="22183" r="21855" b="2"/>
          <a:stretch>
            <a:fillRect/>
          </a:stretch>
        </p:blipFill>
        <p:spPr bwMode="auto">
          <a:xfrm>
            <a:off x="8628063" y="631825"/>
            <a:ext cx="287655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12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34837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36"/>
                <a:gd name="T20" fmla="*/ 22 w 22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8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9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9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0"/>
                <a:gd name="T22" fmla="*/ 0 h 504"/>
                <a:gd name="T23" fmla="*/ 140 w 140"/>
                <a:gd name="T24" fmla="*/ 504 h 5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9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08"/>
                <a:gd name="T26" fmla="*/ 132 w 132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0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79"/>
                <a:gd name="T14" fmla="*/ 37 w 37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1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22"/>
                <a:gd name="T35" fmla="*/ 178 w 178"/>
                <a:gd name="T36" fmla="*/ 722 h 7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2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1 h 635"/>
                <a:gd name="T6" fmla="*/ 90488 w 23"/>
                <a:gd name="T7" fmla="*/ 2493963 h 635"/>
                <a:gd name="T8" fmla="*/ 66882 w 23"/>
                <a:gd name="T9" fmla="*/ 2262241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635"/>
                <a:gd name="T32" fmla="*/ 23 w 23"/>
                <a:gd name="T33" fmla="*/ 635 h 6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3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07"/>
                <a:gd name="T20" fmla="*/ 17 w 1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4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222"/>
                <a:gd name="T32" fmla="*/ 41 w 41"/>
                <a:gd name="T33" fmla="*/ 222 h 2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5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8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0"/>
                <a:gd name="T52" fmla="*/ 0 h 878"/>
                <a:gd name="T53" fmla="*/ 450 w 450"/>
                <a:gd name="T54" fmla="*/ 878 h 8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6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73"/>
                <a:gd name="T14" fmla="*/ 35 w 35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7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48"/>
                <a:gd name="T20" fmla="*/ 8 w 8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8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35"/>
                <a:gd name="T26" fmla="*/ 52 w 52"/>
                <a:gd name="T27" fmla="*/ 135 h 1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4819" name="Group 126"/>
          <p:cNvGrpSpPr>
            <a:grpSpLocks noGrp="1" noUngrp="1" noRot="1" noChangeAspect="1" noMove="1" noResize="1"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34825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3"/>
                <a:gd name="T46" fmla="*/ 0 h 920"/>
                <a:gd name="T47" fmla="*/ 103 w 103"/>
                <a:gd name="T48" fmla="*/ 920 h 9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6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330"/>
                <a:gd name="T26" fmla="*/ 88 w 88"/>
                <a:gd name="T27" fmla="*/ 330 h 3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7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207"/>
                <a:gd name="T26" fmla="*/ 90 w 90"/>
                <a:gd name="T27" fmla="*/ 207 h 2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8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467"/>
                <a:gd name="T35" fmla="*/ 115 w 115"/>
                <a:gd name="T36" fmla="*/ 467 h 4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9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633"/>
                <a:gd name="T41" fmla="*/ 36 w 36"/>
                <a:gd name="T42" fmla="*/ 633 h 6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0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59"/>
                <a:gd name="T14" fmla="*/ 28 w 28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1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07"/>
                <a:gd name="T23" fmla="*/ 17 w 17"/>
                <a:gd name="T24" fmla="*/ 107 h 1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2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4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7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4"/>
                <a:gd name="T49" fmla="*/ 0 h 568"/>
                <a:gd name="T50" fmla="*/ 294 w 294"/>
                <a:gd name="T51" fmla="*/ 568 h 5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3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53"/>
                <a:gd name="T14" fmla="*/ 25 w 25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4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41"/>
                <a:gd name="T26" fmla="*/ 29 w 29"/>
                <a:gd name="T27" fmla="*/ 141 h 1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5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48"/>
                <a:gd name="T23" fmla="*/ 8 w 8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6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2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11"/>
                <a:gd name="T26" fmla="*/ 44 w 44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1" name="Rectangle 14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821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1346017 w 372"/>
              <a:gd name="T1" fmla="*/ 777875 h 166"/>
              <a:gd name="T2" fmla="*/ 1374157 w 372"/>
              <a:gd name="T3" fmla="*/ 768503 h 166"/>
              <a:gd name="T4" fmla="*/ 1378847 w 372"/>
              <a:gd name="T5" fmla="*/ 763817 h 166"/>
              <a:gd name="T6" fmla="*/ 1735283 w 372"/>
              <a:gd name="T7" fmla="*/ 407681 h 166"/>
              <a:gd name="T8" fmla="*/ 1735283 w 372"/>
              <a:gd name="T9" fmla="*/ 365508 h 166"/>
              <a:gd name="T10" fmla="*/ 1378847 w 372"/>
              <a:gd name="T11" fmla="*/ 14058 h 166"/>
              <a:gd name="T12" fmla="*/ 1374157 w 372"/>
              <a:gd name="T13" fmla="*/ 9372 h 166"/>
              <a:gd name="T14" fmla="*/ 1346017 w 372"/>
              <a:gd name="T15" fmla="*/ 0 h 166"/>
              <a:gd name="T16" fmla="*/ 0 w 372"/>
              <a:gd name="T17" fmla="*/ 0 h 166"/>
              <a:gd name="T18" fmla="*/ 0 w 372"/>
              <a:gd name="T19" fmla="*/ 777875 h 166"/>
              <a:gd name="T20" fmla="*/ 1346017 w 372"/>
              <a:gd name="T21" fmla="*/ 777875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72"/>
              <a:gd name="T34" fmla="*/ 0 h 166"/>
              <a:gd name="T35" fmla="*/ 372 w 372"/>
              <a:gd name="T36" fmla="*/ 166 h 1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22" name="Заголовок 1"/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400" cy="823913"/>
          </a:xfrm>
        </p:spPr>
        <p:txBody>
          <a:bodyPr anchor="b"/>
          <a:lstStyle/>
          <a:p>
            <a:pPr eaLnBrk="1" hangingPunct="1"/>
            <a:r>
              <a:rPr lang="en-US" sz="4400" smtClean="0"/>
              <a:t>Васильева Елизавета</a:t>
            </a:r>
            <a:r>
              <a:rPr lang="ru-RU" sz="4400" smtClean="0">
                <a:latin typeface="Arial" charset="0"/>
              </a:rPr>
              <a:t> </a:t>
            </a:r>
            <a:r>
              <a:rPr lang="ru-RU" sz="4400" smtClean="0">
                <a:solidFill>
                  <a:schemeClr val="folHlink"/>
                </a:solidFill>
                <a:latin typeface="Arial" charset="0"/>
              </a:rPr>
              <a:t>1 класс</a:t>
            </a:r>
            <a:endParaRPr lang="en-US" sz="4400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34823" name="Рисунок 6" descr="Изображение выглядит как стол, еда, сидит, маленький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l="7433" r="7434" b="2"/>
          <a:stretch>
            <a:fillRect/>
          </a:stretch>
        </p:blipFill>
        <p:spPr bwMode="auto">
          <a:xfrm>
            <a:off x="2589213" y="635000"/>
            <a:ext cx="437515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Объект 4" descr="Изображение выглядит как еда, коробка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t="19737" r="-2" b="14191"/>
          <a:stretch>
            <a:fillRect/>
          </a:stretch>
        </p:blipFill>
        <p:spPr bwMode="auto">
          <a:xfrm>
            <a:off x="7129463" y="631825"/>
            <a:ext cx="437515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687513" y="623888"/>
            <a:ext cx="4097337" cy="1281112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folHlink"/>
                </a:solidFill>
              </a:rPr>
              <a:t>2 класс</a:t>
            </a:r>
          </a:p>
        </p:txBody>
      </p:sp>
      <p:sp>
        <p:nvSpPr>
          <p:cNvPr id="35843" name="Content Placeholder 12"/>
          <p:cNvSpPr>
            <a:spLocks noGrp="1"/>
          </p:cNvSpPr>
          <p:nvPr>
            <p:ph idx="1"/>
          </p:nvPr>
        </p:nvSpPr>
        <p:spPr>
          <a:xfrm>
            <a:off x="385763" y="2133600"/>
            <a:ext cx="5395912" cy="377825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tx1"/>
                </a:solidFill>
              </a:rPr>
              <a:t>Караулова Анна</a:t>
            </a:r>
          </a:p>
          <a:p>
            <a:pPr eaLnBrk="1" hangingPunct="1"/>
            <a:r>
              <a:rPr lang="ru-RU" sz="4000" smtClean="0">
                <a:solidFill>
                  <a:schemeClr val="tx1"/>
                </a:solidFill>
              </a:rPr>
              <a:t>Ростов Арсений</a:t>
            </a:r>
          </a:p>
          <a:p>
            <a:pPr eaLnBrk="1" hangingPunct="1"/>
            <a:r>
              <a:rPr lang="ru-RU" sz="4000" smtClean="0">
                <a:solidFill>
                  <a:schemeClr val="tx1"/>
                </a:solidFill>
              </a:rPr>
              <a:t>Петрова Анфиса</a:t>
            </a:r>
            <a:endParaRPr lang="ru-RU" sz="4000" smtClean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buFont typeface="Wingdings 3" pitchFamily="18" charset="2"/>
              <a:buNone/>
            </a:pPr>
            <a:endParaRPr lang="en-US" sz="4000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35844" name="Рисунок 6" descr="Изображение выглядит как внутренний, розовый, маленький, стол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t="22041" r="-2" b="4007"/>
          <a:stretch>
            <a:fillRect/>
          </a:stretch>
        </p:blipFill>
        <p:spPr bwMode="auto">
          <a:xfrm>
            <a:off x="6091238" y="0"/>
            <a:ext cx="6100762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8" descr="Изображение выглядит как торт, день рождения, стол, украшен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18875" r="14528" b="5"/>
          <a:stretch>
            <a:fillRect/>
          </a:stretch>
        </p:blipFill>
        <p:spPr bwMode="auto">
          <a:xfrm>
            <a:off x="6091238" y="3475038"/>
            <a:ext cx="3005137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Объект 4" descr="Изображение выглядит как стол, внутренний, сидит, ед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t="2859" r="-5" b="12677"/>
          <a:stretch>
            <a:fillRect/>
          </a:stretch>
        </p:blipFill>
        <p:spPr bwMode="auto">
          <a:xfrm>
            <a:off x="9188450" y="3475038"/>
            <a:ext cx="300355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03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3688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36"/>
                <a:gd name="T20" fmla="*/ 22 w 22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8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9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9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0"/>
                <a:gd name="T22" fmla="*/ 0 h 504"/>
                <a:gd name="T23" fmla="*/ 140 w 140"/>
                <a:gd name="T24" fmla="*/ 504 h 5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8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08"/>
                <a:gd name="T26" fmla="*/ 132 w 132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8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79"/>
                <a:gd name="T14" fmla="*/ 37 w 37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9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22"/>
                <a:gd name="T35" fmla="*/ 178 w 178"/>
                <a:gd name="T36" fmla="*/ 722 h 7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9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1 h 635"/>
                <a:gd name="T6" fmla="*/ 90488 w 23"/>
                <a:gd name="T7" fmla="*/ 2493963 h 635"/>
                <a:gd name="T8" fmla="*/ 66882 w 23"/>
                <a:gd name="T9" fmla="*/ 2262241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635"/>
                <a:gd name="T32" fmla="*/ 23 w 23"/>
                <a:gd name="T33" fmla="*/ 635 h 6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9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07"/>
                <a:gd name="T20" fmla="*/ 17 w 1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9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222"/>
                <a:gd name="T32" fmla="*/ 41 w 41"/>
                <a:gd name="T33" fmla="*/ 222 h 2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9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8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0"/>
                <a:gd name="T52" fmla="*/ 0 h 878"/>
                <a:gd name="T53" fmla="*/ 450 w 450"/>
                <a:gd name="T54" fmla="*/ 878 h 8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9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73"/>
                <a:gd name="T14" fmla="*/ 35 w 35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9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48"/>
                <a:gd name="T20" fmla="*/ 8 w 8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9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35"/>
                <a:gd name="T26" fmla="*/ 52 w 52"/>
                <a:gd name="T27" fmla="*/ 135 h 1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6867" name="Group 117"/>
          <p:cNvGrpSpPr>
            <a:grpSpLocks noGrp="1" noUngrp="1" noRot="1" noChangeAspect="1" noMove="1" noResize="1"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3687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3"/>
                <a:gd name="T46" fmla="*/ 0 h 920"/>
                <a:gd name="T47" fmla="*/ 103 w 103"/>
                <a:gd name="T48" fmla="*/ 920 h 9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7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330"/>
                <a:gd name="T26" fmla="*/ 88 w 88"/>
                <a:gd name="T27" fmla="*/ 330 h 3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7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207"/>
                <a:gd name="T26" fmla="*/ 90 w 90"/>
                <a:gd name="T27" fmla="*/ 207 h 2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7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467"/>
                <a:gd name="T35" fmla="*/ 115 w 115"/>
                <a:gd name="T36" fmla="*/ 467 h 4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7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633"/>
                <a:gd name="T41" fmla="*/ 36 w 36"/>
                <a:gd name="T42" fmla="*/ 633 h 6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7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59"/>
                <a:gd name="T14" fmla="*/ 28 w 28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8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07"/>
                <a:gd name="T23" fmla="*/ 17 w 17"/>
                <a:gd name="T24" fmla="*/ 107 h 1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8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4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7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4"/>
                <a:gd name="T49" fmla="*/ 0 h 568"/>
                <a:gd name="T50" fmla="*/ 294 w 294"/>
                <a:gd name="T51" fmla="*/ 568 h 5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8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53"/>
                <a:gd name="T14" fmla="*/ 25 w 25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8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41"/>
                <a:gd name="T26" fmla="*/ 29 w 29"/>
                <a:gd name="T27" fmla="*/ 141 h 1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8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48"/>
                <a:gd name="T23" fmla="*/ 8 w 8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8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2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11"/>
                <a:gd name="T26" fmla="*/ 44 w 44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2" name="Rectangle 13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869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1346017 w 372"/>
              <a:gd name="T1" fmla="*/ 777875 h 166"/>
              <a:gd name="T2" fmla="*/ 1374157 w 372"/>
              <a:gd name="T3" fmla="*/ 768503 h 166"/>
              <a:gd name="T4" fmla="*/ 1378847 w 372"/>
              <a:gd name="T5" fmla="*/ 763817 h 166"/>
              <a:gd name="T6" fmla="*/ 1735283 w 372"/>
              <a:gd name="T7" fmla="*/ 407681 h 166"/>
              <a:gd name="T8" fmla="*/ 1735283 w 372"/>
              <a:gd name="T9" fmla="*/ 365508 h 166"/>
              <a:gd name="T10" fmla="*/ 1378847 w 372"/>
              <a:gd name="T11" fmla="*/ 14058 h 166"/>
              <a:gd name="T12" fmla="*/ 1374157 w 372"/>
              <a:gd name="T13" fmla="*/ 9372 h 166"/>
              <a:gd name="T14" fmla="*/ 1346017 w 372"/>
              <a:gd name="T15" fmla="*/ 0 h 166"/>
              <a:gd name="T16" fmla="*/ 0 w 372"/>
              <a:gd name="T17" fmla="*/ 0 h 166"/>
              <a:gd name="T18" fmla="*/ 0 w 372"/>
              <a:gd name="T19" fmla="*/ 777875 h 166"/>
              <a:gd name="T20" fmla="*/ 1346017 w 372"/>
              <a:gd name="T21" fmla="*/ 777875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72"/>
              <a:gd name="T34" fmla="*/ 0 h 166"/>
              <a:gd name="T35" fmla="*/ 372 w 372"/>
              <a:gd name="T36" fmla="*/ 166 h 1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70" name="Заголовок 1"/>
          <p:cNvSpPr>
            <a:spLocks noGrp="1"/>
          </p:cNvSpPr>
          <p:nvPr>
            <p:ph type="title"/>
          </p:nvPr>
        </p:nvSpPr>
        <p:spPr>
          <a:xfrm>
            <a:off x="7902575" y="2406650"/>
            <a:ext cx="3821113" cy="2255838"/>
          </a:xfrm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3100" smtClean="0"/>
              <a:t>Никитина Полина и Кузнецова </a:t>
            </a:r>
            <a:r>
              <a:rPr lang="ru-RU" sz="3100" smtClean="0">
                <a:latin typeface="Arial" charset="0"/>
              </a:rPr>
              <a:t>  </a:t>
            </a:r>
            <a:r>
              <a:rPr lang="en-US" sz="3100" smtClean="0"/>
              <a:t>Анастасия</a:t>
            </a:r>
            <a:r>
              <a:rPr lang="ru-RU" sz="3100" smtClean="0">
                <a:latin typeface="Arial" charset="0"/>
              </a:rPr>
              <a:t>  </a:t>
            </a:r>
            <a:br>
              <a:rPr lang="ru-RU" sz="3100" smtClean="0">
                <a:latin typeface="Arial" charset="0"/>
              </a:rPr>
            </a:br>
            <a:r>
              <a:rPr lang="ru-RU" sz="3100" smtClean="0">
                <a:latin typeface="Arial" charset="0"/>
              </a:rPr>
              <a:t>   </a:t>
            </a:r>
            <a:r>
              <a:rPr lang="ru-RU" sz="3100" smtClean="0">
                <a:solidFill>
                  <a:schemeClr val="folHlink"/>
                </a:solidFill>
                <a:latin typeface="Arial" charset="0"/>
              </a:rPr>
              <a:t>4 и 5 классы</a:t>
            </a:r>
            <a:endParaRPr lang="en-US" sz="3100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36871" name="Рисунок 6" descr="Изображение выглядит как стол, фотография, сидит, маленький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r="2310"/>
          <a:stretch>
            <a:fillRect/>
          </a:stretch>
        </p:blipFill>
        <p:spPr bwMode="auto">
          <a:xfrm>
            <a:off x="5099050" y="1266825"/>
            <a:ext cx="25971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Объект 4" descr="Изображение выглядит как платье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6303" r="16167"/>
          <a:stretch>
            <a:fillRect/>
          </a:stretch>
        </p:blipFill>
        <p:spPr bwMode="auto">
          <a:xfrm>
            <a:off x="1454150" y="188913"/>
            <a:ext cx="3440113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712788"/>
            <a:ext cx="3013075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91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37910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85725 w 22"/>
                <a:gd name="T1" fmla="*/ 533400 h 136"/>
                <a:gd name="T2" fmla="*/ 66242 w 22"/>
                <a:gd name="T3" fmla="*/ 313765 h 136"/>
                <a:gd name="T4" fmla="*/ 0 w 22"/>
                <a:gd name="T5" fmla="*/ 0 h 136"/>
                <a:gd name="T6" fmla="*/ 0 w 22"/>
                <a:gd name="T7" fmla="*/ 137272 h 136"/>
                <a:gd name="T8" fmla="*/ 77932 w 22"/>
                <a:gd name="T9" fmla="*/ 486335 h 136"/>
                <a:gd name="T10" fmla="*/ 85725 w 22"/>
                <a:gd name="T11" fmla="*/ 53340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36"/>
                <a:gd name="T20" fmla="*/ 22 w 22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11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338387 w 140"/>
                <a:gd name="T1" fmla="*/ 1373629 h 504"/>
                <a:gd name="T2" fmla="*/ 546928 w 140"/>
                <a:gd name="T3" fmla="*/ 1978025 h 504"/>
                <a:gd name="T4" fmla="*/ 550863 w 140"/>
                <a:gd name="T5" fmla="*/ 1875984 h 504"/>
                <a:gd name="T6" fmla="*/ 373800 w 140"/>
                <a:gd name="T7" fmla="*/ 1361855 h 504"/>
                <a:gd name="T8" fmla="*/ 0 w 140"/>
                <a:gd name="T9" fmla="*/ 0 h 504"/>
                <a:gd name="T10" fmla="*/ 23608 w 140"/>
                <a:gd name="T11" fmla="*/ 239404 h 504"/>
                <a:gd name="T12" fmla="*/ 338387 w 140"/>
                <a:gd name="T13" fmla="*/ 1373629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0"/>
                <a:gd name="T22" fmla="*/ 0 h 504"/>
                <a:gd name="T23" fmla="*/ 140 w 140"/>
                <a:gd name="T24" fmla="*/ 504 h 5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12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31461 w 132"/>
                <a:gd name="T1" fmla="*/ 86405 h 308"/>
                <a:gd name="T2" fmla="*/ 0 w 132"/>
                <a:gd name="T3" fmla="*/ 0 h 308"/>
                <a:gd name="T4" fmla="*/ 0 w 132"/>
                <a:gd name="T5" fmla="*/ 113898 h 308"/>
                <a:gd name="T6" fmla="*/ 267422 w 132"/>
                <a:gd name="T7" fmla="*/ 761938 h 308"/>
                <a:gd name="T8" fmla="*/ 483719 w 132"/>
                <a:gd name="T9" fmla="*/ 1209675 h 308"/>
                <a:gd name="T10" fmla="*/ 519113 w 132"/>
                <a:gd name="T11" fmla="*/ 1209675 h 308"/>
                <a:gd name="T12" fmla="*/ 302816 w 132"/>
                <a:gd name="T13" fmla="*/ 746228 h 308"/>
                <a:gd name="T14" fmla="*/ 31461 w 132"/>
                <a:gd name="T15" fmla="*/ 86405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08"/>
                <a:gd name="T26" fmla="*/ 132 w 132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13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110524 w 37"/>
                <a:gd name="T1" fmla="*/ 309563 h 79"/>
                <a:gd name="T2" fmla="*/ 146050 w 37"/>
                <a:gd name="T3" fmla="*/ 309563 h 79"/>
                <a:gd name="T4" fmla="*/ 0 w 37"/>
                <a:gd name="T5" fmla="*/ 0 h 79"/>
                <a:gd name="T6" fmla="*/ 110524 w 37"/>
                <a:gd name="T7" fmla="*/ 309563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79"/>
                <a:gd name="T14" fmla="*/ 37 w 37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14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637159 w 178"/>
                <a:gd name="T1" fmla="*/ 2591803 h 722"/>
                <a:gd name="T2" fmla="*/ 456237 w 178"/>
                <a:gd name="T3" fmla="*/ 2097004 h 722"/>
                <a:gd name="T4" fmla="*/ 157323 w 178"/>
                <a:gd name="T5" fmla="*/ 926766 h 722"/>
                <a:gd name="T6" fmla="*/ 47197 w 178"/>
                <a:gd name="T7" fmla="*/ 200276 h 722"/>
                <a:gd name="T8" fmla="*/ 0 w 178"/>
                <a:gd name="T9" fmla="*/ 0 h 722"/>
                <a:gd name="T10" fmla="*/ 129792 w 178"/>
                <a:gd name="T11" fmla="*/ 930693 h 722"/>
                <a:gd name="T12" fmla="*/ 420839 w 178"/>
                <a:gd name="T13" fmla="*/ 2108785 h 722"/>
                <a:gd name="T14" fmla="*/ 629293 w 178"/>
                <a:gd name="T15" fmla="*/ 2674269 h 722"/>
                <a:gd name="T16" fmla="*/ 700088 w 178"/>
                <a:gd name="T17" fmla="*/ 2835275 h 722"/>
                <a:gd name="T18" fmla="*/ 684356 w 178"/>
                <a:gd name="T19" fmla="*/ 2780297 h 722"/>
                <a:gd name="T20" fmla="*/ 637159 w 178"/>
                <a:gd name="T21" fmla="*/ 2591803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22"/>
                <a:gd name="T35" fmla="*/ 178 w 178"/>
                <a:gd name="T36" fmla="*/ 722 h 7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15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43277 w 23"/>
                <a:gd name="T1" fmla="*/ 2266168 h 635"/>
                <a:gd name="T2" fmla="*/ 47211 w 23"/>
                <a:gd name="T3" fmla="*/ 2313298 h 635"/>
                <a:gd name="T4" fmla="*/ 86554 w 23"/>
                <a:gd name="T5" fmla="*/ 2482181 h 635"/>
                <a:gd name="T6" fmla="*/ 90488 w 23"/>
                <a:gd name="T7" fmla="*/ 2493963 h 635"/>
                <a:gd name="T8" fmla="*/ 66882 w 23"/>
                <a:gd name="T9" fmla="*/ 2262241 h 635"/>
                <a:gd name="T10" fmla="*/ 19671 w 23"/>
                <a:gd name="T11" fmla="*/ 1056498 h 635"/>
                <a:gd name="T12" fmla="*/ 59014 w 23"/>
                <a:gd name="T13" fmla="*/ 0 h 635"/>
                <a:gd name="T14" fmla="*/ 47211 w 23"/>
                <a:gd name="T15" fmla="*/ 0 h 635"/>
                <a:gd name="T16" fmla="*/ 3934 w 23"/>
                <a:gd name="T17" fmla="*/ 1056498 h 635"/>
                <a:gd name="T18" fmla="*/ 43277 w 23"/>
                <a:gd name="T19" fmla="*/ 2266168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635"/>
                <a:gd name="T32" fmla="*/ 23 w 23"/>
                <a:gd name="T33" fmla="*/ 635 h 6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16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9610 w 17"/>
                <a:gd name="T3" fmla="*/ 220173 h 107"/>
                <a:gd name="T4" fmla="*/ 66675 w 17"/>
                <a:gd name="T5" fmla="*/ 420688 h 107"/>
                <a:gd name="T6" fmla="*/ 43143 w 17"/>
                <a:gd name="T7" fmla="*/ 180857 h 107"/>
                <a:gd name="T8" fmla="*/ 39221 w 17"/>
                <a:gd name="T9" fmla="*/ 169062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07"/>
                <a:gd name="T20" fmla="*/ 17 w 1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17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19747 w 41"/>
                <a:gd name="T3" fmla="*/ 365769 h 222"/>
                <a:gd name="T4" fmla="*/ 67140 w 41"/>
                <a:gd name="T5" fmla="*/ 652877 h 222"/>
                <a:gd name="T6" fmla="*/ 94785 w 41"/>
                <a:gd name="T7" fmla="*/ 723671 h 222"/>
                <a:gd name="T8" fmla="*/ 161925 w 41"/>
                <a:gd name="T9" fmla="*/ 873125 h 222"/>
                <a:gd name="T10" fmla="*/ 150077 w 41"/>
                <a:gd name="T11" fmla="*/ 833795 h 222"/>
                <a:gd name="T12" fmla="*/ 51342 w 41"/>
                <a:gd name="T13" fmla="*/ 361836 h 222"/>
                <a:gd name="T14" fmla="*/ 31595 w 41"/>
                <a:gd name="T15" fmla="*/ 86526 h 222"/>
                <a:gd name="T16" fmla="*/ 27646 w 41"/>
                <a:gd name="T17" fmla="*/ 70794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222"/>
                <a:gd name="T32" fmla="*/ 41 w 41"/>
                <a:gd name="T33" fmla="*/ 222 h 2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18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7510 w 450"/>
                <a:gd name="T1" fmla="*/ 3353798 h 878"/>
                <a:gd name="T2" fmla="*/ 196497 w 450"/>
                <a:gd name="T3" fmla="*/ 2407352 h 878"/>
                <a:gd name="T4" fmla="*/ 585562 w 450"/>
                <a:gd name="T5" fmla="*/ 1523740 h 878"/>
                <a:gd name="T6" fmla="*/ 1120034 w 450"/>
                <a:gd name="T7" fmla="*/ 718671 h 878"/>
                <a:gd name="T8" fmla="*/ 1430500 w 450"/>
                <a:gd name="T9" fmla="*/ 349518 h 878"/>
                <a:gd name="T10" fmla="*/ 1595557 w 450"/>
                <a:gd name="T11" fmla="*/ 172795 h 878"/>
                <a:gd name="T12" fmla="*/ 1768475 w 450"/>
                <a:gd name="T13" fmla="*/ 3927 h 878"/>
                <a:gd name="T14" fmla="*/ 1768475 w 450"/>
                <a:gd name="T15" fmla="*/ 0 h 878"/>
                <a:gd name="T16" fmla="*/ 1591628 w 450"/>
                <a:gd name="T17" fmla="*/ 168868 h 878"/>
                <a:gd name="T18" fmla="*/ 1426570 w 450"/>
                <a:gd name="T19" fmla="*/ 345590 h 878"/>
                <a:gd name="T20" fmla="*/ 1112174 w 450"/>
                <a:gd name="T21" fmla="*/ 710817 h 878"/>
                <a:gd name="T22" fmla="*/ 569842 w 450"/>
                <a:gd name="T23" fmla="*/ 1515885 h 878"/>
                <a:gd name="T24" fmla="*/ 176848 w 450"/>
                <a:gd name="T25" fmla="*/ 2399498 h 878"/>
                <a:gd name="T26" fmla="*/ 0 w 450"/>
                <a:gd name="T27" fmla="*/ 3353798 h 878"/>
                <a:gd name="T28" fmla="*/ 0 w 450"/>
                <a:gd name="T29" fmla="*/ 3373434 h 878"/>
                <a:gd name="T30" fmla="*/ 27510 w 450"/>
                <a:gd name="T31" fmla="*/ 3448050 h 878"/>
                <a:gd name="T32" fmla="*/ 27510 w 450"/>
                <a:gd name="T33" fmla="*/ 3353798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0"/>
                <a:gd name="T52" fmla="*/ 0 h 878"/>
                <a:gd name="T53" fmla="*/ 450 w 450"/>
                <a:gd name="T54" fmla="*/ 878 h 8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19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102598 w 35"/>
                <a:gd name="T3" fmla="*/ 287338 h 73"/>
                <a:gd name="T4" fmla="*/ 138113 w 35"/>
                <a:gd name="T5" fmla="*/ 287338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73"/>
                <a:gd name="T14" fmla="*/ 35 w 35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20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7781 w 8"/>
                <a:gd name="T1" fmla="*/ 173170 h 48"/>
                <a:gd name="T2" fmla="*/ 31750 w 8"/>
                <a:gd name="T3" fmla="*/ 188913 h 48"/>
                <a:gd name="T4" fmla="*/ 31750 w 8"/>
                <a:gd name="T5" fmla="*/ 74778 h 48"/>
                <a:gd name="T6" fmla="*/ 3969 w 8"/>
                <a:gd name="T7" fmla="*/ 0 h 48"/>
                <a:gd name="T8" fmla="*/ 0 w 8"/>
                <a:gd name="T9" fmla="*/ 102328 h 48"/>
                <a:gd name="T10" fmla="*/ 27781 w 8"/>
                <a:gd name="T11" fmla="*/ 17317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48"/>
                <a:gd name="T20" fmla="*/ 8 w 8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21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7354 w 52"/>
                <a:gd name="T1" fmla="*/ 70697 h 135"/>
                <a:gd name="T2" fmla="*/ 0 w 52"/>
                <a:gd name="T3" fmla="*/ 0 h 135"/>
                <a:gd name="T4" fmla="*/ 46892 w 52"/>
                <a:gd name="T5" fmla="*/ 188524 h 135"/>
                <a:gd name="T6" fmla="*/ 62523 w 52"/>
                <a:gd name="T7" fmla="*/ 243511 h 135"/>
                <a:gd name="T8" fmla="*/ 199292 w 52"/>
                <a:gd name="T9" fmla="*/ 530225 h 135"/>
                <a:gd name="T10" fmla="*/ 203200 w 52"/>
                <a:gd name="T11" fmla="*/ 530225 h 135"/>
                <a:gd name="T12" fmla="*/ 93785 w 52"/>
                <a:gd name="T13" fmla="*/ 219945 h 135"/>
                <a:gd name="T14" fmla="*/ 27354 w 52"/>
                <a:gd name="T15" fmla="*/ 70697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35"/>
                <a:gd name="T26" fmla="*/ 52 w 52"/>
                <a:gd name="T27" fmla="*/ 135 h 1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7891" name="Group 105"/>
          <p:cNvGrpSpPr>
            <a:grpSpLocks noGrp="1" noUngrp="1" noRot="1" noChangeAspect="1" noMove="1" noResize="1"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37898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7835 w 103"/>
                <a:gd name="T1" fmla="*/ 832351 h 920"/>
                <a:gd name="T2" fmla="*/ 103388 w 103"/>
                <a:gd name="T3" fmla="*/ 1763790 h 920"/>
                <a:gd name="T4" fmla="*/ 226658 w 103"/>
                <a:gd name="T5" fmla="*/ 2691267 h 920"/>
                <a:gd name="T6" fmla="*/ 401622 w 103"/>
                <a:gd name="T7" fmla="*/ 3610816 h 920"/>
                <a:gd name="T8" fmla="*/ 409575 w 103"/>
                <a:gd name="T9" fmla="*/ 3646488 h 920"/>
                <a:gd name="T10" fmla="*/ 393669 w 103"/>
                <a:gd name="T11" fmla="*/ 3464164 h 920"/>
                <a:gd name="T12" fmla="*/ 393669 w 103"/>
                <a:gd name="T13" fmla="*/ 3432455 h 920"/>
                <a:gd name="T14" fmla="*/ 250517 w 103"/>
                <a:gd name="T15" fmla="*/ 2687303 h 920"/>
                <a:gd name="T16" fmla="*/ 119294 w 103"/>
                <a:gd name="T17" fmla="*/ 1759827 h 920"/>
                <a:gd name="T18" fmla="*/ 35788 w 103"/>
                <a:gd name="T19" fmla="*/ 828387 h 920"/>
                <a:gd name="T20" fmla="*/ 11929 w 103"/>
                <a:gd name="T21" fmla="*/ 364649 h 920"/>
                <a:gd name="T22" fmla="*/ 3976 w 103"/>
                <a:gd name="T23" fmla="*/ 0 h 920"/>
                <a:gd name="T24" fmla="*/ 0 w 103"/>
                <a:gd name="T25" fmla="*/ 0 h 920"/>
                <a:gd name="T26" fmla="*/ 3976 w 103"/>
                <a:gd name="T27" fmla="*/ 364649 h 920"/>
                <a:gd name="T28" fmla="*/ 27835 w 103"/>
                <a:gd name="T29" fmla="*/ 832351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3"/>
                <a:gd name="T46" fmla="*/ 0 h 920"/>
                <a:gd name="T47" fmla="*/ 103 w 103"/>
                <a:gd name="T48" fmla="*/ 920 h 9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899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1300 w 88"/>
                <a:gd name="T1" fmla="*/ 908844 h 330"/>
                <a:gd name="T2" fmla="*/ 350838 w 88"/>
                <a:gd name="T3" fmla="*/ 1309688 h 330"/>
                <a:gd name="T4" fmla="*/ 350838 w 88"/>
                <a:gd name="T5" fmla="*/ 1222375 h 330"/>
                <a:gd name="T6" fmla="*/ 350838 w 88"/>
                <a:gd name="T7" fmla="*/ 1206500 h 330"/>
                <a:gd name="T8" fmla="*/ 247181 w 88"/>
                <a:gd name="T9" fmla="*/ 896938 h 330"/>
                <a:gd name="T10" fmla="*/ 0 w 88"/>
                <a:gd name="T11" fmla="*/ 0 h 330"/>
                <a:gd name="T12" fmla="*/ 27908 w 88"/>
                <a:gd name="T13" fmla="*/ 250031 h 330"/>
                <a:gd name="T14" fmla="*/ 211300 w 88"/>
                <a:gd name="T15" fmla="*/ 908844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330"/>
                <a:gd name="T26" fmla="*/ 88 w 88"/>
                <a:gd name="T27" fmla="*/ 330 h 3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0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3813 w 90"/>
                <a:gd name="T1" fmla="*/ 59474 h 207"/>
                <a:gd name="T2" fmla="*/ 0 w 90"/>
                <a:gd name="T3" fmla="*/ 0 h 207"/>
                <a:gd name="T4" fmla="*/ 3969 w 90"/>
                <a:gd name="T5" fmla="*/ 114983 h 207"/>
                <a:gd name="T6" fmla="*/ 166688 w 90"/>
                <a:gd name="T7" fmla="*/ 503545 h 207"/>
                <a:gd name="T8" fmla="*/ 317500 w 90"/>
                <a:gd name="T9" fmla="*/ 820738 h 207"/>
                <a:gd name="T10" fmla="*/ 357188 w 90"/>
                <a:gd name="T11" fmla="*/ 820738 h 207"/>
                <a:gd name="T12" fmla="*/ 198438 w 90"/>
                <a:gd name="T13" fmla="*/ 487685 h 207"/>
                <a:gd name="T14" fmla="*/ 23813 w 90"/>
                <a:gd name="T15" fmla="*/ 59474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207"/>
                <a:gd name="T26" fmla="*/ 90 w 90"/>
                <a:gd name="T27" fmla="*/ 207 h 2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1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401541 w 115"/>
                <a:gd name="T1" fmla="*/ 1622524 h 467"/>
                <a:gd name="T2" fmla="*/ 310101 w 115"/>
                <a:gd name="T3" fmla="*/ 1364666 h 467"/>
                <a:gd name="T4" fmla="*/ 115294 w 115"/>
                <a:gd name="T5" fmla="*/ 599025 h 467"/>
                <a:gd name="T6" fmla="*/ 51683 w 115"/>
                <a:gd name="T7" fmla="*/ 210254 h 467"/>
                <a:gd name="T8" fmla="*/ 0 w 115"/>
                <a:gd name="T9" fmla="*/ 0 h 467"/>
                <a:gd name="T10" fmla="*/ 83489 w 115"/>
                <a:gd name="T11" fmla="*/ 602992 h 467"/>
                <a:gd name="T12" fmla="*/ 274320 w 115"/>
                <a:gd name="T13" fmla="*/ 1376567 h 467"/>
                <a:gd name="T14" fmla="*/ 409492 w 115"/>
                <a:gd name="T15" fmla="*/ 1749470 h 467"/>
                <a:gd name="T16" fmla="*/ 457200 w 115"/>
                <a:gd name="T17" fmla="*/ 1852613 h 467"/>
                <a:gd name="T18" fmla="*/ 445273 w 115"/>
                <a:gd name="T19" fmla="*/ 1816910 h 467"/>
                <a:gd name="T20" fmla="*/ 401541 w 115"/>
                <a:gd name="T21" fmla="*/ 1622524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467"/>
                <a:gd name="T35" fmla="*/ 115 w 115"/>
                <a:gd name="T36" fmla="*/ 467 h 4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2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68219 w 36"/>
                <a:gd name="T1" fmla="*/ 2508250 h 633"/>
                <a:gd name="T2" fmla="*/ 52167 w 36"/>
                <a:gd name="T3" fmla="*/ 2365601 h 633"/>
                <a:gd name="T4" fmla="*/ 20064 w 36"/>
                <a:gd name="T5" fmla="*/ 1577067 h 633"/>
                <a:gd name="T6" fmla="*/ 52167 w 36"/>
                <a:gd name="T7" fmla="*/ 784571 h 633"/>
                <a:gd name="T8" fmla="*/ 88283 w 36"/>
                <a:gd name="T9" fmla="*/ 392286 h 633"/>
                <a:gd name="T10" fmla="*/ 144463 w 36"/>
                <a:gd name="T11" fmla="*/ 0 h 633"/>
                <a:gd name="T12" fmla="*/ 140450 w 36"/>
                <a:gd name="T13" fmla="*/ 0 h 633"/>
                <a:gd name="T14" fmla="*/ 80257 w 36"/>
                <a:gd name="T15" fmla="*/ 392286 h 633"/>
                <a:gd name="T16" fmla="*/ 40129 w 36"/>
                <a:gd name="T17" fmla="*/ 784571 h 633"/>
                <a:gd name="T18" fmla="*/ 4013 w 36"/>
                <a:gd name="T19" fmla="*/ 1577067 h 633"/>
                <a:gd name="T20" fmla="*/ 28090 w 36"/>
                <a:gd name="T21" fmla="*/ 2333901 h 633"/>
                <a:gd name="T22" fmla="*/ 64206 w 36"/>
                <a:gd name="T23" fmla="*/ 2504288 h 633"/>
                <a:gd name="T24" fmla="*/ 68219 w 36"/>
                <a:gd name="T25" fmla="*/ 2508250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633"/>
                <a:gd name="T41" fmla="*/ 36 w 36"/>
                <a:gd name="T42" fmla="*/ 633 h 6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3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87313 w 28"/>
                <a:gd name="T1" fmla="*/ 233363 h 59"/>
                <a:gd name="T2" fmla="*/ 111125 w 28"/>
                <a:gd name="T3" fmla="*/ 233363 h 59"/>
                <a:gd name="T4" fmla="*/ 0 w 28"/>
                <a:gd name="T5" fmla="*/ 0 h 59"/>
                <a:gd name="T6" fmla="*/ 87313 w 28"/>
                <a:gd name="T7" fmla="*/ 233363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59"/>
                <a:gd name="T14" fmla="*/ 28 w 28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4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16062 w 17"/>
                <a:gd name="T1" fmla="*/ 213912 h 107"/>
                <a:gd name="T2" fmla="*/ 68263 w 17"/>
                <a:gd name="T3" fmla="*/ 423863 h 107"/>
                <a:gd name="T4" fmla="*/ 40155 w 17"/>
                <a:gd name="T5" fmla="*/ 174299 h 107"/>
                <a:gd name="T6" fmla="*/ 36139 w 17"/>
                <a:gd name="T7" fmla="*/ 170337 h 107"/>
                <a:gd name="T8" fmla="*/ 0 w 17"/>
                <a:gd name="T9" fmla="*/ 0 h 107"/>
                <a:gd name="T10" fmla="*/ 0 w 17"/>
                <a:gd name="T11" fmla="*/ 31691 h 107"/>
                <a:gd name="T12" fmla="*/ 16062 w 17"/>
                <a:gd name="T13" fmla="*/ 21391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07"/>
                <a:gd name="T23" fmla="*/ 17 w 17"/>
                <a:gd name="T24" fmla="*/ 107 h 1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5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31793 w 294"/>
                <a:gd name="T1" fmla="*/ 2191628 h 568"/>
                <a:gd name="T2" fmla="*/ 139095 w 294"/>
                <a:gd name="T3" fmla="*/ 1573374 h 568"/>
                <a:gd name="T4" fmla="*/ 393441 w 294"/>
                <a:gd name="T5" fmla="*/ 998716 h 568"/>
                <a:gd name="T6" fmla="*/ 743166 w 294"/>
                <a:gd name="T7" fmla="*/ 471616 h 568"/>
                <a:gd name="T8" fmla="*/ 945847 w 294"/>
                <a:gd name="T9" fmla="*/ 229863 h 568"/>
                <a:gd name="T10" fmla="*/ 1053150 w 294"/>
                <a:gd name="T11" fmla="*/ 110968 h 568"/>
                <a:gd name="T12" fmla="*/ 1168400 w 294"/>
                <a:gd name="T13" fmla="*/ 0 h 568"/>
                <a:gd name="T14" fmla="*/ 1164426 w 294"/>
                <a:gd name="T15" fmla="*/ 0 h 568"/>
                <a:gd name="T16" fmla="*/ 1049176 w 294"/>
                <a:gd name="T17" fmla="*/ 107005 h 568"/>
                <a:gd name="T18" fmla="*/ 941873 w 294"/>
                <a:gd name="T19" fmla="*/ 221937 h 568"/>
                <a:gd name="T20" fmla="*/ 735218 w 294"/>
                <a:gd name="T21" fmla="*/ 463690 h 568"/>
                <a:gd name="T22" fmla="*/ 377544 w 294"/>
                <a:gd name="T23" fmla="*/ 986827 h 568"/>
                <a:gd name="T24" fmla="*/ 119224 w 294"/>
                <a:gd name="T25" fmla="*/ 1569411 h 568"/>
                <a:gd name="T26" fmla="*/ 0 w 294"/>
                <a:gd name="T27" fmla="*/ 2175775 h 568"/>
                <a:gd name="T28" fmla="*/ 27819 w 294"/>
                <a:gd name="T29" fmla="*/ 2251075 h 568"/>
                <a:gd name="T30" fmla="*/ 31793 w 294"/>
                <a:gd name="T31" fmla="*/ 2191628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4"/>
                <a:gd name="T49" fmla="*/ 0 h 568"/>
                <a:gd name="T50" fmla="*/ 294 w 294"/>
                <a:gd name="T51" fmla="*/ 568 h 5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6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76010 w 25"/>
                <a:gd name="T3" fmla="*/ 209550 h 53"/>
                <a:gd name="T4" fmla="*/ 100013 w 25"/>
                <a:gd name="T5" fmla="*/ 209550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53"/>
                <a:gd name="T14" fmla="*/ 25 w 25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7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7590 w 29"/>
                <a:gd name="T3" fmla="*/ 352718 h 141"/>
                <a:gd name="T4" fmla="*/ 70945 w 29"/>
                <a:gd name="T5" fmla="*/ 463685 h 141"/>
                <a:gd name="T6" fmla="*/ 114300 w 29"/>
                <a:gd name="T7" fmla="*/ 558800 h 141"/>
                <a:gd name="T8" fmla="*/ 106417 w 29"/>
                <a:gd name="T9" fmla="*/ 535021 h 141"/>
                <a:gd name="T10" fmla="*/ 31531 w 29"/>
                <a:gd name="T11" fmla="*/ 87189 h 141"/>
                <a:gd name="T12" fmla="*/ 15766 w 29"/>
                <a:gd name="T13" fmla="*/ 43594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41"/>
                <a:gd name="T26" fmla="*/ 29 w 29"/>
                <a:gd name="T27" fmla="*/ 141 h 1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8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102328 h 48"/>
                <a:gd name="T2" fmla="*/ 15875 w 8"/>
                <a:gd name="T3" fmla="*/ 145620 h 48"/>
                <a:gd name="T4" fmla="*/ 31750 w 8"/>
                <a:gd name="T5" fmla="*/ 188913 h 48"/>
                <a:gd name="T6" fmla="*/ 27781 w 8"/>
                <a:gd name="T7" fmla="*/ 74778 h 48"/>
                <a:gd name="T8" fmla="*/ 0 w 8"/>
                <a:gd name="T9" fmla="*/ 0 h 48"/>
                <a:gd name="T10" fmla="*/ 0 w 8"/>
                <a:gd name="T11" fmla="*/ 15743 h 48"/>
                <a:gd name="T12" fmla="*/ 0 w 8"/>
                <a:gd name="T13" fmla="*/ 102328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48"/>
                <a:gd name="T23" fmla="*/ 8 w 8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909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43656 w 44"/>
                <a:gd name="T1" fmla="*/ 110925 h 111"/>
                <a:gd name="T2" fmla="*/ 0 w 44"/>
                <a:gd name="T3" fmla="*/ 0 h 111"/>
                <a:gd name="T4" fmla="*/ 43656 w 44"/>
                <a:gd name="T5" fmla="*/ 194119 h 111"/>
                <a:gd name="T6" fmla="*/ 55562 w 44"/>
                <a:gd name="T7" fmla="*/ 229773 h 111"/>
                <a:gd name="T8" fmla="*/ 154781 w 44"/>
                <a:gd name="T9" fmla="*/ 439738 h 111"/>
                <a:gd name="T10" fmla="*/ 174625 w 44"/>
                <a:gd name="T11" fmla="*/ 439738 h 111"/>
                <a:gd name="T12" fmla="*/ 87313 w 44"/>
                <a:gd name="T13" fmla="*/ 206003 h 111"/>
                <a:gd name="T14" fmla="*/ 43656 w 44"/>
                <a:gd name="T15" fmla="*/ 110925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11"/>
                <a:gd name="T26" fmla="*/ 44 w 44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0" name="Rectangle 11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893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1346017 w 372"/>
              <a:gd name="T1" fmla="*/ 777875 h 166"/>
              <a:gd name="T2" fmla="*/ 1374157 w 372"/>
              <a:gd name="T3" fmla="*/ 768503 h 166"/>
              <a:gd name="T4" fmla="*/ 1378847 w 372"/>
              <a:gd name="T5" fmla="*/ 763817 h 166"/>
              <a:gd name="T6" fmla="*/ 1735283 w 372"/>
              <a:gd name="T7" fmla="*/ 407681 h 166"/>
              <a:gd name="T8" fmla="*/ 1735283 w 372"/>
              <a:gd name="T9" fmla="*/ 365508 h 166"/>
              <a:gd name="T10" fmla="*/ 1378847 w 372"/>
              <a:gd name="T11" fmla="*/ 14058 h 166"/>
              <a:gd name="T12" fmla="*/ 1374157 w 372"/>
              <a:gd name="T13" fmla="*/ 9372 h 166"/>
              <a:gd name="T14" fmla="*/ 1346017 w 372"/>
              <a:gd name="T15" fmla="*/ 0 h 166"/>
              <a:gd name="T16" fmla="*/ 0 w 372"/>
              <a:gd name="T17" fmla="*/ 0 h 166"/>
              <a:gd name="T18" fmla="*/ 0 w 372"/>
              <a:gd name="T19" fmla="*/ 777875 h 166"/>
              <a:gd name="T20" fmla="*/ 1346017 w 372"/>
              <a:gd name="T21" fmla="*/ 777875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72"/>
              <a:gd name="T34" fmla="*/ 0 h 166"/>
              <a:gd name="T35" fmla="*/ 372 w 372"/>
              <a:gd name="T36" fmla="*/ 166 h 1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94" name="Заголовок 1"/>
          <p:cNvSpPr>
            <a:spLocks noGrp="1"/>
          </p:cNvSpPr>
          <p:nvPr>
            <p:ph type="title"/>
          </p:nvPr>
        </p:nvSpPr>
        <p:spPr>
          <a:xfrm>
            <a:off x="7134225" y="5711825"/>
            <a:ext cx="3579813" cy="741363"/>
          </a:xfrm>
        </p:spPr>
        <p:txBody>
          <a:bodyPr anchor="b"/>
          <a:lstStyle/>
          <a:p>
            <a:pPr eaLnBrk="1" hangingPunct="1"/>
            <a:r>
              <a:rPr lang="en-US" sz="3200" smtClean="0"/>
              <a:t>Корзюкова Мирослава</a:t>
            </a:r>
            <a:r>
              <a:rPr lang="ru-RU" sz="3200" b="1" smtClean="0">
                <a:latin typeface="Arial" charset="0"/>
              </a:rPr>
              <a:t> </a:t>
            </a:r>
            <a:r>
              <a:rPr lang="ru-RU" sz="3200" b="1" smtClean="0">
                <a:solidFill>
                  <a:schemeClr val="folHlink"/>
                </a:solidFill>
                <a:latin typeface="Arial" charset="0"/>
              </a:rPr>
              <a:t>1 кл</a:t>
            </a:r>
            <a:endParaRPr lang="en-US" sz="3200" b="1" smtClean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3789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0288" y="103188"/>
            <a:ext cx="4048125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Объект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4038" y="152400"/>
            <a:ext cx="38100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Box 3"/>
          <p:cNvSpPr txBox="1">
            <a:spLocks noChangeArrowheads="1"/>
          </p:cNvSpPr>
          <p:nvPr/>
        </p:nvSpPr>
        <p:spPr bwMode="auto">
          <a:xfrm>
            <a:off x="2571750" y="5549900"/>
            <a:ext cx="29035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Century Gothic" pitchFamily="34" charset="0"/>
              </a:rPr>
              <a:t>Боровков  Алёша</a:t>
            </a:r>
            <a:r>
              <a:rPr lang="ru-RU" sz="3600"/>
              <a:t> </a:t>
            </a:r>
            <a:r>
              <a:rPr lang="ru-RU" sz="3600">
                <a:solidFill>
                  <a:schemeClr val="folHlink"/>
                </a:solidFill>
              </a:rPr>
              <a:t>2 кл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Легкий дым">
  <a:themeElements>
    <a:clrScheme name="1_Легкий дым 1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FFFFFF"/>
      </a:accent3>
      <a:accent4>
        <a:srgbClr val="000000"/>
      </a:accent4>
      <a:accent5>
        <a:srgbClr val="CFADAA"/>
      </a:accent5>
      <a:accent6>
        <a:srgbClr val="C97215"/>
      </a:accent6>
      <a:hlink>
        <a:srgbClr val="FB4A18"/>
      </a:hlink>
      <a:folHlink>
        <a:srgbClr val="FB9318"/>
      </a:folHlink>
    </a:clrScheme>
    <a:fontScheme name="1_Легкий дым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Легкий дым 1">
        <a:dk1>
          <a:srgbClr val="000000"/>
        </a:dk1>
        <a:lt1>
          <a:srgbClr val="FFFFFF"/>
        </a:lt1>
        <a:dk2>
          <a:srgbClr val="766F54"/>
        </a:dk2>
        <a:lt2>
          <a:srgbClr val="E3EACF"/>
        </a:lt2>
        <a:accent1>
          <a:srgbClr val="A53010"/>
        </a:accent1>
        <a:accent2>
          <a:srgbClr val="DE7E18"/>
        </a:accent2>
        <a:accent3>
          <a:srgbClr val="FFFFFF"/>
        </a:accent3>
        <a:accent4>
          <a:srgbClr val="000000"/>
        </a:accent4>
        <a:accent5>
          <a:srgbClr val="CFADAA"/>
        </a:accent5>
        <a:accent6>
          <a:srgbClr val="C97215"/>
        </a:accent6>
        <a:hlink>
          <a:srgbClr val="FB4A18"/>
        </a:hlink>
        <a:folHlink>
          <a:srgbClr val="FB93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58</Words>
  <Application>Microsoft Office PowerPoint</Application>
  <PresentationFormat>Произвольный</PresentationFormat>
  <Paragraphs>14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17</vt:i4>
      </vt:variant>
      <vt:variant>
        <vt:lpstr>Заголовки слайдов</vt:lpstr>
      </vt:variant>
      <vt:variant>
        <vt:i4>9</vt:i4>
      </vt:variant>
    </vt:vector>
  </HeadingPairs>
  <TitlesOfParts>
    <vt:vector size="30" baseType="lpstr">
      <vt:lpstr>Arial</vt:lpstr>
      <vt:lpstr>Century Gothic</vt:lpstr>
      <vt:lpstr>Wingdings 3</vt:lpstr>
      <vt:lpstr>Calibri</vt:lpstr>
      <vt:lpstr>Легкий дым</vt:lpstr>
      <vt:lpstr>1_Легкий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  Подарки к Пасхе</vt:lpstr>
      <vt:lpstr>Амонская Анна 3 класс</vt:lpstr>
      <vt:lpstr>     Амонские Катя и Арина                    4 и 2 классы</vt:lpstr>
      <vt:lpstr>Арсентьев Вениамин       1 класс</vt:lpstr>
      <vt:lpstr>    Белецкие Ясна и Весна                  4 и 5 классы</vt:lpstr>
      <vt:lpstr>Васильева Елизавета 1 класс</vt:lpstr>
      <vt:lpstr>2 класс</vt:lpstr>
      <vt:lpstr>Никитина Полина и Кузнецова   Анастасия      4 и 5 классы</vt:lpstr>
      <vt:lpstr>Корзюкова Мирослава 1 кл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Подарки к Пасхе</dc:title>
  <dc:creator>Владислав Малашкевич</dc:creator>
  <cp:lastModifiedBy>Admin</cp:lastModifiedBy>
  <cp:revision>18</cp:revision>
  <dcterms:created xsi:type="dcterms:W3CDTF">2020-05-04T07:05:16Z</dcterms:created>
  <dcterms:modified xsi:type="dcterms:W3CDTF">2020-05-04T12:47:28Z</dcterms:modified>
</cp:coreProperties>
</file>